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47D2D5-E9F0-47A5-9D69-06230688FB04}" v="4" dt="2024-10-05T18:07:39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ander Muzzarelli, Santiago Javier" userId="5c692e92-0fd6-417c-b206-cfdca1cd6c93" providerId="ADAL" clId="{B647D2D5-E9F0-47A5-9D69-06230688FB04}"/>
    <pc:docChg chg="undo custSel delSld modSld">
      <pc:chgData name="Santander Muzzarelli, Santiago Javier" userId="5c692e92-0fd6-417c-b206-cfdca1cd6c93" providerId="ADAL" clId="{B647D2D5-E9F0-47A5-9D69-06230688FB04}" dt="2024-10-05T18:11:14.722" v="517" actId="1037"/>
      <pc:docMkLst>
        <pc:docMk/>
      </pc:docMkLst>
      <pc:sldChg chg="modSp mod">
        <pc:chgData name="Santander Muzzarelli, Santiago Javier" userId="5c692e92-0fd6-417c-b206-cfdca1cd6c93" providerId="ADAL" clId="{B647D2D5-E9F0-47A5-9D69-06230688FB04}" dt="2024-10-05T18:10:14.554" v="512" actId="1037"/>
        <pc:sldMkLst>
          <pc:docMk/>
          <pc:sldMk cId="1575110645" sldId="257"/>
        </pc:sldMkLst>
        <pc:spChg chg="mod">
          <ac:chgData name="Santander Muzzarelli, Santiago Javier" userId="5c692e92-0fd6-417c-b206-cfdca1cd6c93" providerId="ADAL" clId="{B647D2D5-E9F0-47A5-9D69-06230688FB04}" dt="2024-10-05T18:10:14.554" v="512" actId="1037"/>
          <ac:spMkLst>
            <pc:docMk/>
            <pc:sldMk cId="1575110645" sldId="257"/>
            <ac:spMk id="2" creationId="{ED38BE7A-5114-84AF-A222-116F95F30EFE}"/>
          </ac:spMkLst>
        </pc:spChg>
        <pc:spChg chg="mod">
          <ac:chgData name="Santander Muzzarelli, Santiago Javier" userId="5c692e92-0fd6-417c-b206-cfdca1cd6c93" providerId="ADAL" clId="{B647D2D5-E9F0-47A5-9D69-06230688FB04}" dt="2024-10-05T18:05:50.970" v="498" actId="2711"/>
          <ac:spMkLst>
            <pc:docMk/>
            <pc:sldMk cId="1575110645" sldId="257"/>
            <ac:spMk id="3" creationId="{B52E7D69-FB0B-542B-3AAE-0638ECC7B391}"/>
          </ac:spMkLst>
        </pc:spChg>
      </pc:sldChg>
      <pc:sldChg chg="modSp mod">
        <pc:chgData name="Santander Muzzarelli, Santiago Javier" userId="5c692e92-0fd6-417c-b206-cfdca1cd6c93" providerId="ADAL" clId="{B647D2D5-E9F0-47A5-9D69-06230688FB04}" dt="2024-10-05T18:05:59.110" v="499" actId="113"/>
        <pc:sldMkLst>
          <pc:docMk/>
          <pc:sldMk cId="3272949814" sldId="258"/>
        </pc:sldMkLst>
        <pc:spChg chg="mod">
          <ac:chgData name="Santander Muzzarelli, Santiago Javier" userId="5c692e92-0fd6-417c-b206-cfdca1cd6c93" providerId="ADAL" clId="{B647D2D5-E9F0-47A5-9D69-06230688FB04}" dt="2024-10-05T17:58:25.726" v="283" actId="1035"/>
          <ac:spMkLst>
            <pc:docMk/>
            <pc:sldMk cId="3272949814" sldId="258"/>
            <ac:spMk id="2" creationId="{ED38BE7A-5114-84AF-A222-116F95F30EFE}"/>
          </ac:spMkLst>
        </pc:spChg>
        <pc:spChg chg="mod">
          <ac:chgData name="Santander Muzzarelli, Santiago Javier" userId="5c692e92-0fd6-417c-b206-cfdca1cd6c93" providerId="ADAL" clId="{B647D2D5-E9F0-47A5-9D69-06230688FB04}" dt="2024-10-05T18:05:59.110" v="499" actId="113"/>
          <ac:spMkLst>
            <pc:docMk/>
            <pc:sldMk cId="3272949814" sldId="258"/>
            <ac:spMk id="3" creationId="{B52E7D69-FB0B-542B-3AAE-0638ECC7B391}"/>
          </ac:spMkLst>
        </pc:spChg>
        <pc:spChg chg="mod">
          <ac:chgData name="Santander Muzzarelli, Santiago Javier" userId="5c692e92-0fd6-417c-b206-cfdca1cd6c93" providerId="ADAL" clId="{B647D2D5-E9F0-47A5-9D69-06230688FB04}" dt="2024-10-05T18:01:47.554" v="379" actId="20577"/>
          <ac:spMkLst>
            <pc:docMk/>
            <pc:sldMk cId="3272949814" sldId="258"/>
            <ac:spMk id="5" creationId="{5CB8CEA1-DD42-B5F0-0090-A8A36A7D2C6C}"/>
          </ac:spMkLst>
        </pc:spChg>
        <pc:spChg chg="mod">
          <ac:chgData name="Santander Muzzarelli, Santiago Javier" userId="5c692e92-0fd6-417c-b206-cfdca1cd6c93" providerId="ADAL" clId="{B647D2D5-E9F0-47A5-9D69-06230688FB04}" dt="2024-10-05T18:00:48.447" v="348" actId="14100"/>
          <ac:spMkLst>
            <pc:docMk/>
            <pc:sldMk cId="3272949814" sldId="258"/>
            <ac:spMk id="9" creationId="{630D77A3-7804-D9E3-45C3-0ACB09ACE363}"/>
          </ac:spMkLst>
        </pc:spChg>
      </pc:sldChg>
      <pc:sldChg chg="addSp delSp modSp mod">
        <pc:chgData name="Santander Muzzarelli, Santiago Javier" userId="5c692e92-0fd6-417c-b206-cfdca1cd6c93" providerId="ADAL" clId="{B647D2D5-E9F0-47A5-9D69-06230688FB04}" dt="2024-10-05T18:06:15.422" v="500" actId="113"/>
        <pc:sldMkLst>
          <pc:docMk/>
          <pc:sldMk cId="3346627855" sldId="259"/>
        </pc:sldMkLst>
        <pc:spChg chg="mod">
          <ac:chgData name="Santander Muzzarelli, Santiago Javier" userId="5c692e92-0fd6-417c-b206-cfdca1cd6c93" providerId="ADAL" clId="{B647D2D5-E9F0-47A5-9D69-06230688FB04}" dt="2024-10-05T17:58:19.109" v="279" actId="1035"/>
          <ac:spMkLst>
            <pc:docMk/>
            <pc:sldMk cId="3346627855" sldId="259"/>
            <ac:spMk id="2" creationId="{ED38BE7A-5114-84AF-A222-116F95F30EFE}"/>
          </ac:spMkLst>
        </pc:spChg>
        <pc:spChg chg="mod">
          <ac:chgData name="Santander Muzzarelli, Santiago Javier" userId="5c692e92-0fd6-417c-b206-cfdca1cd6c93" providerId="ADAL" clId="{B647D2D5-E9F0-47A5-9D69-06230688FB04}" dt="2024-10-05T18:06:15.422" v="500" actId="113"/>
          <ac:spMkLst>
            <pc:docMk/>
            <pc:sldMk cId="3346627855" sldId="259"/>
            <ac:spMk id="3" creationId="{B52E7D69-FB0B-542B-3AAE-0638ECC7B391}"/>
          </ac:spMkLst>
        </pc:spChg>
        <pc:spChg chg="del">
          <ac:chgData name="Santander Muzzarelli, Santiago Javier" userId="5c692e92-0fd6-417c-b206-cfdca1cd6c93" providerId="ADAL" clId="{B647D2D5-E9F0-47A5-9D69-06230688FB04}" dt="2024-10-05T18:00:55.835" v="349" actId="478"/>
          <ac:spMkLst>
            <pc:docMk/>
            <pc:sldMk cId="3346627855" sldId="259"/>
            <ac:spMk id="4" creationId="{22A3C283-DB14-F1C6-1E11-BEFE61B91319}"/>
          </ac:spMkLst>
        </pc:spChg>
        <pc:spChg chg="mod">
          <ac:chgData name="Santander Muzzarelli, Santiago Javier" userId="5c692e92-0fd6-417c-b206-cfdca1cd6c93" providerId="ADAL" clId="{B647D2D5-E9F0-47A5-9D69-06230688FB04}" dt="2024-10-05T18:02:33.142" v="396" actId="20577"/>
          <ac:spMkLst>
            <pc:docMk/>
            <pc:sldMk cId="3346627855" sldId="259"/>
            <ac:spMk id="5" creationId="{5CB8CEA1-DD42-B5F0-0090-A8A36A7D2C6C}"/>
          </ac:spMkLst>
        </pc:spChg>
        <pc:spChg chg="add mod">
          <ac:chgData name="Santander Muzzarelli, Santiago Javier" userId="5c692e92-0fd6-417c-b206-cfdca1cd6c93" providerId="ADAL" clId="{B647D2D5-E9F0-47A5-9D69-06230688FB04}" dt="2024-10-05T18:01:02.962" v="350"/>
          <ac:spMkLst>
            <pc:docMk/>
            <pc:sldMk cId="3346627855" sldId="259"/>
            <ac:spMk id="6" creationId="{A1D052D4-A6B9-CB08-389A-CA5292553878}"/>
          </ac:spMkLst>
        </pc:spChg>
        <pc:spChg chg="mod">
          <ac:chgData name="Santander Muzzarelli, Santiago Javier" userId="5c692e92-0fd6-417c-b206-cfdca1cd6c93" providerId="ADAL" clId="{B647D2D5-E9F0-47A5-9D69-06230688FB04}" dt="2024-10-05T17:51:36.066" v="203" actId="1036"/>
          <ac:spMkLst>
            <pc:docMk/>
            <pc:sldMk cId="3346627855" sldId="259"/>
            <ac:spMk id="9" creationId="{FA4E4038-F89B-3EB0-B0C0-49E54ECA70E1}"/>
          </ac:spMkLst>
        </pc:spChg>
      </pc:sldChg>
      <pc:sldChg chg="addSp delSp modSp mod setBg">
        <pc:chgData name="Santander Muzzarelli, Santiago Javier" userId="5c692e92-0fd6-417c-b206-cfdca1cd6c93" providerId="ADAL" clId="{B647D2D5-E9F0-47A5-9D69-06230688FB04}" dt="2024-10-05T18:06:36.248" v="503" actId="207"/>
        <pc:sldMkLst>
          <pc:docMk/>
          <pc:sldMk cId="518086938" sldId="260"/>
        </pc:sldMkLst>
        <pc:spChg chg="mod ord">
          <ac:chgData name="Santander Muzzarelli, Santiago Javier" userId="5c692e92-0fd6-417c-b206-cfdca1cd6c93" providerId="ADAL" clId="{B647D2D5-E9F0-47A5-9D69-06230688FB04}" dt="2024-10-05T17:58:10.324" v="275" actId="1035"/>
          <ac:spMkLst>
            <pc:docMk/>
            <pc:sldMk cId="518086938" sldId="260"/>
            <ac:spMk id="2" creationId="{ED38BE7A-5114-84AF-A222-116F95F30EFE}"/>
          </ac:spMkLst>
        </pc:spChg>
        <pc:spChg chg="mod ord">
          <ac:chgData name="Santander Muzzarelli, Santiago Javier" userId="5c692e92-0fd6-417c-b206-cfdca1cd6c93" providerId="ADAL" clId="{B647D2D5-E9F0-47A5-9D69-06230688FB04}" dt="2024-10-05T18:06:36.248" v="503" actId="207"/>
          <ac:spMkLst>
            <pc:docMk/>
            <pc:sldMk cId="518086938" sldId="260"/>
            <ac:spMk id="3" creationId="{B52E7D69-FB0B-542B-3AAE-0638ECC7B391}"/>
          </ac:spMkLst>
        </pc:spChg>
        <pc:spChg chg="mod">
          <ac:chgData name="Santander Muzzarelli, Santiago Javier" userId="5c692e92-0fd6-417c-b206-cfdca1cd6c93" providerId="ADAL" clId="{B647D2D5-E9F0-47A5-9D69-06230688FB04}" dt="2024-10-05T18:03:05.693" v="429" actId="20577"/>
          <ac:spMkLst>
            <pc:docMk/>
            <pc:sldMk cId="518086938" sldId="260"/>
            <ac:spMk id="4" creationId="{22A3C283-DB14-F1C6-1E11-BEFE61B91319}"/>
          </ac:spMkLst>
        </pc:spChg>
        <pc:spChg chg="mod ord">
          <ac:chgData name="Santander Muzzarelli, Santiago Javier" userId="5c692e92-0fd6-417c-b206-cfdca1cd6c93" providerId="ADAL" clId="{B647D2D5-E9F0-47A5-9D69-06230688FB04}" dt="2024-10-05T18:03:53.791" v="438" actId="1036"/>
          <ac:spMkLst>
            <pc:docMk/>
            <pc:sldMk cId="518086938" sldId="260"/>
            <ac:spMk id="5" creationId="{5CB8CEA1-DD42-B5F0-0090-A8A36A7D2C6C}"/>
          </ac:spMkLst>
        </pc:spChg>
        <pc:spChg chg="add del">
          <ac:chgData name="Santander Muzzarelli, Santiago Javier" userId="5c692e92-0fd6-417c-b206-cfdca1cd6c93" providerId="ADAL" clId="{B647D2D5-E9F0-47A5-9D69-06230688FB04}" dt="2024-10-05T17:45:27.736" v="35" actId="26606"/>
          <ac:spMkLst>
            <pc:docMk/>
            <pc:sldMk cId="518086938" sldId="260"/>
            <ac:spMk id="9" creationId="{2EB492CD-616E-47F8-933B-5E2D952A0593}"/>
          </ac:spMkLst>
        </pc:spChg>
        <pc:spChg chg="add del">
          <ac:chgData name="Santander Muzzarelli, Santiago Javier" userId="5c692e92-0fd6-417c-b206-cfdca1cd6c93" providerId="ADAL" clId="{B647D2D5-E9F0-47A5-9D69-06230688FB04}" dt="2024-10-05T17:43:29.292" v="23" actId="26606"/>
          <ac:spMkLst>
            <pc:docMk/>
            <pc:sldMk cId="518086938" sldId="260"/>
            <ac:spMk id="12" creationId="{D1D34770-47A8-402C-AF23-2B653F2D88C1}"/>
          </ac:spMkLst>
        </pc:spChg>
        <pc:spChg chg="add del">
          <ac:chgData name="Santander Muzzarelli, Santiago Javier" userId="5c692e92-0fd6-417c-b206-cfdca1cd6c93" providerId="ADAL" clId="{B647D2D5-E9F0-47A5-9D69-06230688FB04}" dt="2024-10-05T17:45:27.736" v="35" actId="26606"/>
          <ac:spMkLst>
            <pc:docMk/>
            <pc:sldMk cId="518086938" sldId="260"/>
            <ac:spMk id="14" creationId="{59383CF9-23B5-4335-9B21-1791C4CF1C75}"/>
          </ac:spMkLst>
        </pc:spChg>
        <pc:spChg chg="add del">
          <ac:chgData name="Santander Muzzarelli, Santiago Javier" userId="5c692e92-0fd6-417c-b206-cfdca1cd6c93" providerId="ADAL" clId="{B647D2D5-E9F0-47A5-9D69-06230688FB04}" dt="2024-10-05T17:45:27.736" v="35" actId="26606"/>
          <ac:spMkLst>
            <pc:docMk/>
            <pc:sldMk cId="518086938" sldId="260"/>
            <ac:spMk id="16" creationId="{0007FE00-9498-4706-B255-6437B0252C02}"/>
          </ac:spMkLst>
        </pc:spChg>
        <pc:spChg chg="add del">
          <ac:chgData name="Santander Muzzarelli, Santiago Javier" userId="5c692e92-0fd6-417c-b206-cfdca1cd6c93" providerId="ADAL" clId="{B647D2D5-E9F0-47A5-9D69-06230688FB04}" dt="2024-10-05T17:46:15.452" v="39" actId="26606"/>
          <ac:spMkLst>
            <pc:docMk/>
            <pc:sldMk cId="518086938" sldId="260"/>
            <ac:spMk id="18" creationId="{79477870-C64A-4E35-8F2F-05B7114F3C74}"/>
          </ac:spMkLst>
        </pc:spChg>
        <pc:spChg chg="add del">
          <ac:chgData name="Santander Muzzarelli, Santiago Javier" userId="5c692e92-0fd6-417c-b206-cfdca1cd6c93" providerId="ADAL" clId="{B647D2D5-E9F0-47A5-9D69-06230688FB04}" dt="2024-10-05T17:46:15.452" v="39" actId="26606"/>
          <ac:spMkLst>
            <pc:docMk/>
            <pc:sldMk cId="518086938" sldId="260"/>
            <ac:spMk id="19" creationId="{8AEA628B-C8FF-4D0B-B111-F101F580B15D}"/>
          </ac:spMkLst>
        </pc:spChg>
        <pc:spChg chg="add del">
          <ac:chgData name="Santander Muzzarelli, Santiago Javier" userId="5c692e92-0fd6-417c-b206-cfdca1cd6c93" providerId="ADAL" clId="{B647D2D5-E9F0-47A5-9D69-06230688FB04}" dt="2024-10-05T17:46:15.452" v="39" actId="26606"/>
          <ac:spMkLst>
            <pc:docMk/>
            <pc:sldMk cId="518086938" sldId="260"/>
            <ac:spMk id="20" creationId="{42663BD0-064C-40FC-A331-F49FCA9536AA}"/>
          </ac:spMkLst>
        </pc:spChg>
        <pc:picChg chg="add del mod modCrop">
          <ac:chgData name="Santander Muzzarelli, Santiago Javier" userId="5c692e92-0fd6-417c-b206-cfdca1cd6c93" providerId="ADAL" clId="{B647D2D5-E9F0-47A5-9D69-06230688FB04}" dt="2024-10-05T17:46:47.925" v="57" actId="1038"/>
          <ac:picMkLst>
            <pc:docMk/>
            <pc:sldMk cId="518086938" sldId="260"/>
            <ac:picMk id="7" creationId="{F6E3BE68-F7E8-19F2-D002-C69F936588A1}"/>
          </ac:picMkLst>
        </pc:picChg>
      </pc:sldChg>
      <pc:sldChg chg="del">
        <pc:chgData name="Santander Muzzarelli, Santiago Javier" userId="5c692e92-0fd6-417c-b206-cfdca1cd6c93" providerId="ADAL" clId="{B647D2D5-E9F0-47A5-9D69-06230688FB04}" dt="2024-10-05T17:41:21.477" v="14" actId="2696"/>
        <pc:sldMkLst>
          <pc:docMk/>
          <pc:sldMk cId="1979762119" sldId="261"/>
        </pc:sldMkLst>
      </pc:sldChg>
      <pc:sldChg chg="modSp mod">
        <pc:chgData name="Santander Muzzarelli, Santiago Javier" userId="5c692e92-0fd6-417c-b206-cfdca1cd6c93" providerId="ADAL" clId="{B647D2D5-E9F0-47A5-9D69-06230688FB04}" dt="2024-10-05T18:07:36.122" v="510" actId="1037"/>
        <pc:sldMkLst>
          <pc:docMk/>
          <pc:sldMk cId="4181497559" sldId="262"/>
        </pc:sldMkLst>
        <pc:spChg chg="mod">
          <ac:chgData name="Santander Muzzarelli, Santiago Javier" userId="5c692e92-0fd6-417c-b206-cfdca1cd6c93" providerId="ADAL" clId="{B647D2D5-E9F0-47A5-9D69-06230688FB04}" dt="2024-10-05T17:58:04.387" v="271" actId="1035"/>
          <ac:spMkLst>
            <pc:docMk/>
            <pc:sldMk cId="4181497559" sldId="262"/>
            <ac:spMk id="2" creationId="{ED38BE7A-5114-84AF-A222-116F95F30EFE}"/>
          </ac:spMkLst>
        </pc:spChg>
        <pc:spChg chg="mod">
          <ac:chgData name="Santander Muzzarelli, Santiago Javier" userId="5c692e92-0fd6-417c-b206-cfdca1cd6c93" providerId="ADAL" clId="{B647D2D5-E9F0-47A5-9D69-06230688FB04}" dt="2024-10-05T18:07:36.122" v="510" actId="1037"/>
          <ac:spMkLst>
            <pc:docMk/>
            <pc:sldMk cId="4181497559" sldId="262"/>
            <ac:spMk id="3" creationId="{B52E7D69-FB0B-542B-3AAE-0638ECC7B391}"/>
          </ac:spMkLst>
        </pc:spChg>
        <pc:spChg chg="mod">
          <ac:chgData name="Santander Muzzarelli, Santiago Javier" userId="5c692e92-0fd6-417c-b206-cfdca1cd6c93" providerId="ADAL" clId="{B647D2D5-E9F0-47A5-9D69-06230688FB04}" dt="2024-10-05T18:04:53.827" v="495" actId="20577"/>
          <ac:spMkLst>
            <pc:docMk/>
            <pc:sldMk cId="4181497559" sldId="262"/>
            <ac:spMk id="5" creationId="{5CB8CEA1-DD42-B5F0-0090-A8A36A7D2C6C}"/>
          </ac:spMkLst>
        </pc:spChg>
        <pc:spChg chg="mod">
          <ac:chgData name="Santander Muzzarelli, Santiago Javier" userId="5c692e92-0fd6-417c-b206-cfdca1cd6c93" providerId="ADAL" clId="{B647D2D5-E9F0-47A5-9D69-06230688FB04}" dt="2024-10-05T17:56:50.972" v="242" actId="113"/>
          <ac:spMkLst>
            <pc:docMk/>
            <pc:sldMk cId="4181497559" sldId="262"/>
            <ac:spMk id="8" creationId="{34A21F8A-7C47-E7EE-210E-C435EC0A1FEB}"/>
          </ac:spMkLst>
        </pc:spChg>
        <pc:spChg chg="mod">
          <ac:chgData name="Santander Muzzarelli, Santiago Javier" userId="5c692e92-0fd6-417c-b206-cfdca1cd6c93" providerId="ADAL" clId="{B647D2D5-E9F0-47A5-9D69-06230688FB04}" dt="2024-10-05T18:04:29.158" v="489" actId="1038"/>
          <ac:spMkLst>
            <pc:docMk/>
            <pc:sldMk cId="4181497559" sldId="262"/>
            <ac:spMk id="10" creationId="{8471BE87-7D0C-F8C4-29E3-65CDC0EB9231}"/>
          </ac:spMkLst>
        </pc:spChg>
      </pc:sldChg>
      <pc:sldChg chg="addSp modSp mod">
        <pc:chgData name="Santander Muzzarelli, Santiago Javier" userId="5c692e92-0fd6-417c-b206-cfdca1cd6c93" providerId="ADAL" clId="{B647D2D5-E9F0-47A5-9D69-06230688FB04}" dt="2024-10-05T18:11:14.722" v="517" actId="1037"/>
        <pc:sldMkLst>
          <pc:docMk/>
          <pc:sldMk cId="831371275" sldId="264"/>
        </pc:sldMkLst>
        <pc:spChg chg="mod">
          <ac:chgData name="Santander Muzzarelli, Santiago Javier" userId="5c692e92-0fd6-417c-b206-cfdca1cd6c93" providerId="ADAL" clId="{B647D2D5-E9F0-47A5-9D69-06230688FB04}" dt="2024-10-05T18:11:14.722" v="517" actId="1037"/>
          <ac:spMkLst>
            <pc:docMk/>
            <pc:sldMk cId="831371275" sldId="264"/>
            <ac:spMk id="2" creationId="{ED38BE7A-5114-84AF-A222-116F95F30EFE}"/>
          </ac:spMkLst>
        </pc:spChg>
        <pc:spChg chg="add mod">
          <ac:chgData name="Santander Muzzarelli, Santiago Javier" userId="5c692e92-0fd6-417c-b206-cfdca1cd6c93" providerId="ADAL" clId="{B647D2D5-E9F0-47A5-9D69-06230688FB04}" dt="2024-10-05T18:07:39.177" v="511"/>
          <ac:spMkLst>
            <pc:docMk/>
            <pc:sldMk cId="831371275" sldId="264"/>
            <ac:spMk id="6" creationId="{1AADC203-554C-4971-86FF-44217B350153}"/>
          </ac:spMkLst>
        </pc:spChg>
      </pc:sldChg>
      <pc:sldChg chg="modSp mod">
        <pc:chgData name="Santander Muzzarelli, Santiago Javier" userId="5c692e92-0fd6-417c-b206-cfdca1cd6c93" providerId="ADAL" clId="{B647D2D5-E9F0-47A5-9D69-06230688FB04}" dt="2024-10-05T18:07:04.746" v="508" actId="207"/>
        <pc:sldMkLst>
          <pc:docMk/>
          <pc:sldMk cId="4217435937" sldId="265"/>
        </pc:sldMkLst>
        <pc:spChg chg="mod">
          <ac:chgData name="Santander Muzzarelli, Santiago Javier" userId="5c692e92-0fd6-417c-b206-cfdca1cd6c93" providerId="ADAL" clId="{B647D2D5-E9F0-47A5-9D69-06230688FB04}" dt="2024-10-05T17:59:24.411" v="316" actId="1037"/>
          <ac:spMkLst>
            <pc:docMk/>
            <pc:sldMk cId="4217435937" sldId="265"/>
            <ac:spMk id="2" creationId="{ED38BE7A-5114-84AF-A222-116F95F30EFE}"/>
          </ac:spMkLst>
        </pc:spChg>
        <pc:spChg chg="mod">
          <ac:chgData name="Santander Muzzarelli, Santiago Javier" userId="5c692e92-0fd6-417c-b206-cfdca1cd6c93" providerId="ADAL" clId="{B647D2D5-E9F0-47A5-9D69-06230688FB04}" dt="2024-10-05T18:07:04.746" v="508" actId="207"/>
          <ac:spMkLst>
            <pc:docMk/>
            <pc:sldMk cId="4217435937" sldId="265"/>
            <ac:spMk id="3" creationId="{B52E7D69-FB0B-542B-3AAE-0638ECC7B391}"/>
          </ac:spMkLst>
        </pc:spChg>
        <pc:spChg chg="mod">
          <ac:chgData name="Santander Muzzarelli, Santiago Javier" userId="5c692e92-0fd6-417c-b206-cfdca1cd6c93" providerId="ADAL" clId="{B647D2D5-E9F0-47A5-9D69-06230688FB04}" dt="2024-10-05T17:59:54.564" v="317" actId="20577"/>
          <ac:spMkLst>
            <pc:docMk/>
            <pc:sldMk cId="4217435937" sldId="265"/>
            <ac:spMk id="4" creationId="{22A3C283-DB14-F1C6-1E11-BEFE61B913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8359D-0494-476B-AA88-D741BE0E179B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0FD9-EEA9-4BB9-9F56-BD0882E0B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957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FD9-EEA9-4BB9-9F56-BD0882E0BC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01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16AAE-CF16-7E2A-1623-CD9BE26AA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87153F-94E8-1728-E3FB-20AA70960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9B479B-8E9E-81F2-FEA6-A35A95CA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6BFF-64BC-4085-BD9E-4C8A244AA038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5C8BEC-0C1B-8B8E-4D34-99C5852A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039BF-ADBA-2F8B-5360-5C450BA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21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FB1CC-2867-CCD3-C15F-D11B412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3A5D48-C2B3-1EF1-0C49-1A0DF5F0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C2998-28CF-581E-5009-9132E6BB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3A30-165E-4907-9AB3-C8DD961CF3F3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635480-0D4C-EB4F-8BE8-0470259D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DC4190-9E0B-98B6-6BF5-998D7DA1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90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616934-A150-A03C-A18E-68487538F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DC4352-C7B2-2A93-21F2-3928DE3AC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D9640-FC7E-2CFF-F8DF-8D03E06B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1C6D-C9D8-4A9A-8D22-39CC85873FBF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673906-12F4-C120-1B6B-EC568E37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0D687F-34AC-6864-AAF7-1D67F35B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99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539A3-DBBE-B604-31AA-D53ECD82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C2EA4-5AE4-7DD4-667F-06F52BAE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DEB6D9-3A4D-C691-EB67-9F7D0474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750E-4264-40DC-8075-2DA61ACEC5EA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FF9F1-5D87-4500-D473-BFD05901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EF48CC-DE26-966A-AD20-AE12B7D3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9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5CE6F-6F06-CAEB-C3A9-9232A52C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3819E2-C9DE-E1C2-8E0A-FB75F8C2A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CB2563-981E-FCCA-C8A2-07B973A2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CFEF-FF0B-4F3C-BF74-046E36CF0629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34792C-4B59-D052-EE0C-726732F1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C2EEA1-3633-9903-2640-E44FC4E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11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F642E-8466-F248-28AA-C2D5DC7B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344B6-DDBA-E895-63F4-637828C27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D1A652-7A0A-FE53-7284-8D7FEBE28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2BC91B-F466-C1A9-F555-9807B894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0B0A-89B9-44F0-A306-F831B87AC109}" type="datetime1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D31D66-14F6-47CA-7DD2-8E9978A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651E14-4AEC-2B6B-39C6-D0BA0A9B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B1FB-6645-42AA-556E-5C4FC64D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E2DBA6-1573-5543-82A1-4353C03D1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5A4D47-37CC-1D3E-AFF0-01A7DB105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7EF846-5D01-2577-AECE-0D7F62A51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7322F-3A83-167E-FCDE-317B2E50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F1F72F-BFBA-3CA9-22CB-99321323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C6FC-23E7-4274-A245-C79AB17E3B1A}" type="datetime1">
              <a:rPr lang="es-ES" smtClean="0"/>
              <a:t>05/10/2024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66A25D-23C6-B59A-C645-0A420C3B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FF7D70-FEF9-5422-EAC0-D5AB8E6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21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66B34-4DBD-693E-AE67-19EF9C47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17CD88-6692-8CD2-BFC9-1C0FC899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1388-E934-4E96-9812-3059E9987D31}" type="datetime1">
              <a:rPr lang="es-ES" smtClean="0"/>
              <a:t>05/10/2024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A7171-6070-343B-D961-7B405ECF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6F9AFE-8A3B-DBC0-8561-15C61180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3D688B-048A-C731-34CD-254F5EB4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331-5FBF-4EBF-BFE4-5860324894BB}" type="datetime1">
              <a:rPr lang="es-ES" smtClean="0"/>
              <a:t>05/10/2024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D23B4E-49F7-FB11-190B-0E8BD725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310AA-F903-6D56-FE91-539B5643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5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A7F54-6AC1-D5CC-67F6-28131F4B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EF55F-1275-AD1D-FD2D-A1E13087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5C259-7F4A-3BA1-4982-2A4080E40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5C52CA-68C5-BFD4-1B35-9EC36BC6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41E-AEB3-4E8D-8EEA-A831C66BC056}" type="datetime1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91111D-E5B7-191B-3078-96D86591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B738FA-4263-CE6A-A4F3-1939157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92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C204D-8FBB-4290-849F-65336278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5B6AD3-40B2-B69C-75F1-E0F96754E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EFB995-523C-71A3-899C-D36821CC7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76576-D834-8236-EBB5-B53B2B6D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70E0-0E6F-4ADE-816E-59FC7CDD0827}" type="datetime1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47A761-B62B-6E21-BBDC-6683E97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432C8E-3957-D966-BB43-379C331C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70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5E591D-25BD-C202-8419-EC5330CA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CE26E-058B-8018-402D-242C24CA3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6AC1F9-7772-F6D0-E8AD-509B2C846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B5B399-5144-44BB-8762-CFB6FF573F76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DB90A-11D1-4523-CCB2-09F2DCA06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E4E21-717E-B7A2-6500-CDF74115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5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1F4DB5-B20A-7D1F-2F28-9F2C1C560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7" y="800397"/>
            <a:ext cx="4761905" cy="4761905"/>
          </a:xfrm>
          <a:prstGeom prst="rect">
            <a:avLst/>
          </a:prstGeom>
        </p:spPr>
      </p:pic>
      <p:pic>
        <p:nvPicPr>
          <p:cNvPr id="7" name="Imagen 6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403D5068-071C-FB49-B2FD-17753A1B0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800397"/>
            <a:ext cx="6349206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33425" y="935667"/>
            <a:ext cx="5229361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today’s world, we suffer: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Unpredictable weather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Pests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Deseases</a:t>
            </a: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directly affect farmers: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Planting and harvesting schedules are disrupted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Crops are damaged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Livestock is affected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14375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in the end, all of us are affected, because crops and livestock are a critical source of food.</a:t>
            </a:r>
          </a:p>
        </p:txBody>
      </p:sp>
      <p:pic>
        <p:nvPicPr>
          <p:cNvPr id="8" name="Imagen 7" descr="Un grupo de personas en una playa&#10;&#10;Descripción generada automáticamente">
            <a:extLst>
              <a:ext uri="{FF2B5EF4-FFF2-40B4-BE49-F238E27FC236}">
                <a16:creationId xmlns:a16="http://schemas.microsoft.com/office/drawing/2014/main" id="{BEB7B0B2-FD52-7763-B9F6-3487405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r="2382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2400" y="6318250"/>
            <a:ext cx="4270248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630D77A3-7804-D9E3-45C3-0ACB09ACE363}"/>
              </a:ext>
            </a:extLst>
          </p:cNvPr>
          <p:cNvSpPr txBox="1">
            <a:spLocks/>
          </p:cNvSpPr>
          <p:nvPr/>
        </p:nvSpPr>
        <p:spPr>
          <a:xfrm>
            <a:off x="368044" y="160337"/>
            <a:ext cx="3861056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pick this challenge?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0C0A010-4B02-67BE-55CA-30C83CAF8364}"/>
              </a:ext>
            </a:extLst>
          </p:cNvPr>
          <p:cNvSpPr/>
          <p:nvPr/>
        </p:nvSpPr>
        <p:spPr>
          <a:xfrm>
            <a:off x="742950" y="5210175"/>
            <a:ext cx="657225" cy="6359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0240DE9-32F6-B284-B7CA-5B414CD81C08}"/>
              </a:ext>
            </a:extLst>
          </p:cNvPr>
          <p:cNvSpPr txBox="1">
            <a:spLocks/>
          </p:cNvSpPr>
          <p:nvPr/>
        </p:nvSpPr>
        <p:spPr>
          <a:xfrm>
            <a:off x="9023433" y="5926135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Getty Images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9F95C2-3A72-CBC4-7F3E-FA3D3932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457200" y="824757"/>
            <a:ext cx="5314950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Farmers need support against these issues, by means of improved weather data and predictions (more precise, timely, adapted to their specific crops / livestock)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support will enable farmers to: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informed decisions based on relevant, useful, actual data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the risks of drought and floodings and use water efficiently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their farming practices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production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2925"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turn, this contributes to a steady supply of food, which benefits both farmers and consumers (predictable deliveries, stable prices).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4299" y="6318250"/>
            <a:ext cx="435292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FA4E4038-F89B-3EB0-B0C0-49E54ECA70E1}"/>
              </a:ext>
            </a:extLst>
          </p:cNvPr>
          <p:cNvSpPr txBox="1">
            <a:spLocks/>
          </p:cNvSpPr>
          <p:nvPr/>
        </p:nvSpPr>
        <p:spPr>
          <a:xfrm>
            <a:off x="10318239" y="5556993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nooreva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2A4F9AF-25B9-25BF-87B4-8BECAB2147F4}"/>
              </a:ext>
            </a:extLst>
          </p:cNvPr>
          <p:cNvSpPr/>
          <p:nvPr/>
        </p:nvSpPr>
        <p:spPr>
          <a:xfrm>
            <a:off x="504825" y="5781675"/>
            <a:ext cx="5334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1D052D4-A6B9-CB08-389A-CA5292553878}"/>
              </a:ext>
            </a:extLst>
          </p:cNvPr>
          <p:cNvSpPr txBox="1">
            <a:spLocks/>
          </p:cNvSpPr>
          <p:nvPr/>
        </p:nvSpPr>
        <p:spPr>
          <a:xfrm>
            <a:off x="368044" y="160337"/>
            <a:ext cx="3861056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pick this challenge?</a:t>
            </a:r>
          </a:p>
        </p:txBody>
      </p:sp>
    </p:spTree>
    <p:extLst>
      <p:ext uri="{BB962C8B-B14F-4D97-AF65-F5344CB8AC3E}">
        <p14:creationId xmlns:p14="http://schemas.microsoft.com/office/powerpoint/2010/main" val="334662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address the challenge and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hat to do?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23899" y="738024"/>
            <a:ext cx="7562851" cy="5558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 and other Space Agencies have a wealth of information.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publish that information in a way which is </a:t>
            </a: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accessible and understandable to farmers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by means of an app.</a:t>
            </a:r>
          </a:p>
          <a:p>
            <a:pPr>
              <a:lnSpc>
                <a:spcPct val="110000"/>
              </a:lnSpc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designed a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multiplatform app to run on: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Smartphone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Tablet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browser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ser-friendly interface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Sourcing data not only from the Space Agencies, but from the farmers themselves as well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6E3BE68-F7E8-19F2-D002-C69F93658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4373" r="8899" b="4063"/>
          <a:stretch/>
        </p:blipFill>
        <p:spPr>
          <a:xfrm>
            <a:off x="8467725" y="571752"/>
            <a:ext cx="2828925" cy="57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8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74FA6C-AEF5-8CDB-4119-88D35396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81" r="-1" b="4100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8226935" y="74935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will be available to different people with different perspectives: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Farmers (520 million people, around 50% women, less than 10 hectares)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Agronomists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Soil scientists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Laborers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communities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will also support exchanging messages among them and the use of discussion forums.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4774" y="6318250"/>
            <a:ext cx="437197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b="1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34A21F8A-7C47-E7EE-210E-C435EC0A1FEB}"/>
              </a:ext>
            </a:extLst>
          </p:cNvPr>
          <p:cNvSpPr txBox="1">
            <a:spLocks/>
          </p:cNvSpPr>
          <p:nvPr/>
        </p:nvSpPr>
        <p:spPr>
          <a:xfrm>
            <a:off x="160276" y="6017796"/>
            <a:ext cx="146556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600" b="1" noProof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FAO</a:t>
            </a:r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8471BE87-7D0C-F8C4-29E3-65CDC0EB9231}"/>
              </a:ext>
            </a:extLst>
          </p:cNvPr>
          <p:cNvSpPr txBox="1">
            <a:spLocks/>
          </p:cNvSpPr>
          <p:nvPr/>
        </p:nvSpPr>
        <p:spPr>
          <a:xfrm>
            <a:off x="2317058" y="226647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will use it?</a:t>
            </a:r>
          </a:p>
        </p:txBody>
      </p:sp>
    </p:spTree>
    <p:extLst>
      <p:ext uri="{BB962C8B-B14F-4D97-AF65-F5344CB8AC3E}">
        <p14:creationId xmlns:p14="http://schemas.microsoft.com/office/powerpoint/2010/main" val="418149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6417733" y="142875"/>
            <a:ext cx="4135967" cy="54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Success Factors</a:t>
            </a:r>
          </a:p>
        </p:txBody>
      </p:sp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31C9780D-87DB-A067-D688-1CC2183D2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r="3823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13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6417737" y="966787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consider the following points as most relevant: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 centric design, i.e. base the app on the users and their specific needs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Translate </a:t>
            </a: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data into clear and understandable information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Timely updates and offline availability for away locations with no connectivity or low speed connectivity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1900"/>
            <a:ext cx="4331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6" name="Marcador de número de diapositiva 2">
            <a:extLst>
              <a:ext uri="{FF2B5EF4-FFF2-40B4-BE49-F238E27FC236}">
                <a16:creationId xmlns:a16="http://schemas.microsoft.com/office/drawing/2014/main" id="{1AADC203-554C-4971-86FF-44217B3501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 b="1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137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5725" y="6318250"/>
            <a:ext cx="4401312" cy="365125"/>
          </a:xfrm>
        </p:spPr>
        <p:txBody>
          <a:bodyPr/>
          <a:lstStyle/>
          <a:p>
            <a:r>
              <a:rPr lang="en-US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86066-35AB-7C1F-5BC4-C57DB0D3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94" y="1460581"/>
            <a:ext cx="7974259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5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419</Words>
  <Application>Microsoft Office PowerPoint</Application>
  <PresentationFormat>Panorámica</PresentationFormat>
  <Paragraphs>69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Santander Muzzarelli, Santiago Javier</dc:creator>
  <cp:lastModifiedBy>Santander Muzzarelli, Santiago Javier</cp:lastModifiedBy>
  <cp:revision>3</cp:revision>
  <dcterms:created xsi:type="dcterms:W3CDTF">2024-10-05T13:02:59Z</dcterms:created>
  <dcterms:modified xsi:type="dcterms:W3CDTF">2024-10-05T18:11:23Z</dcterms:modified>
</cp:coreProperties>
</file>